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6241C-0F7A-4DA4-97CC-0DD8FC3AD29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3B29B9D-0906-4A54-A3E3-3E64B454D3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6241C-0F7A-4DA4-97CC-0DD8FC3AD29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9B9D-0906-4A54-A3E3-3E64B454D32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3B29B9D-0906-4A54-A3E3-3E64B454D32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6241C-0F7A-4DA4-97CC-0DD8FC3AD29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6241C-0F7A-4DA4-97CC-0DD8FC3AD29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3B29B9D-0906-4A54-A3E3-3E64B454D3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6241C-0F7A-4DA4-97CC-0DD8FC3AD29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3B29B9D-0906-4A54-A3E3-3E64B454D32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F36241C-0F7A-4DA4-97CC-0DD8FC3AD29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9B9D-0906-4A54-A3E3-3E64B454D3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6241C-0F7A-4DA4-97CC-0DD8FC3AD29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3B29B9D-0906-4A54-A3E3-3E64B454D32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6241C-0F7A-4DA4-97CC-0DD8FC3AD29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3B29B9D-0906-4A54-A3E3-3E64B454D3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6241C-0F7A-4DA4-97CC-0DD8FC3AD29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3B29B9D-0906-4A54-A3E3-3E64B454D3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3B29B9D-0906-4A54-A3E3-3E64B454D32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6241C-0F7A-4DA4-97CC-0DD8FC3AD29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3B29B9D-0906-4A54-A3E3-3E64B454D32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F36241C-0F7A-4DA4-97CC-0DD8FC3AD29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F36241C-0F7A-4DA4-97CC-0DD8FC3AD29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3B29B9D-0906-4A54-A3E3-3E64B454D32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Demo </a:t>
            </a:r>
            <a:r>
              <a:rPr lang="el-GR" dirty="0" smtClean="0"/>
              <a:t>παρουσίαση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Εισαγωγή μαθήματος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13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Πηροφορίες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Κείμενο με πληροφορίες για το μάθημα.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930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Στόχοι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Στόχος</a:t>
            </a:r>
          </a:p>
          <a:p>
            <a:r>
              <a:rPr lang="el-GR" dirty="0" smtClean="0"/>
              <a:t>Στόχος</a:t>
            </a:r>
          </a:p>
          <a:p>
            <a:r>
              <a:rPr lang="el-GR" dirty="0" smtClean="0"/>
              <a:t>[...]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042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</TotalTime>
  <Words>18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Civic</vt:lpstr>
      <vt:lpstr>Εισαγωγή μαθήματος</vt:lpstr>
      <vt:lpstr>Πηροφορίες μαθήματος</vt:lpstr>
      <vt:lpstr>Στόχοι μαθήματος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μαθήματος</dc:title>
  <dc:creator>Vitsiotis Dimitrios</dc:creator>
  <cp:lastModifiedBy>Vitsiotis Dimitrios</cp:lastModifiedBy>
  <cp:revision>3</cp:revision>
  <dcterms:created xsi:type="dcterms:W3CDTF">2020-05-05T09:24:01Z</dcterms:created>
  <dcterms:modified xsi:type="dcterms:W3CDTF">2020-05-05T09:28:00Z</dcterms:modified>
</cp:coreProperties>
</file>